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57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95" autoAdjust="0"/>
  </p:normalViewPr>
  <p:slideViewPr>
    <p:cSldViewPr snapToGrid="0">
      <p:cViewPr>
        <p:scale>
          <a:sx n="340" d="100"/>
          <a:sy n="340" d="100"/>
        </p:scale>
        <p:origin x="-14868" y="-10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4CC0-D6B1-44D0-89C2-E6ADA033A07A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B370-2ED7-44A3-A219-C6A73F7BD7E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4967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4CC0-D6B1-44D0-89C2-E6ADA033A07A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B370-2ED7-44A3-A219-C6A73F7BD7E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92220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4CC0-D6B1-44D0-89C2-E6ADA033A07A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B370-2ED7-44A3-A219-C6A73F7BD7E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3311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4CC0-D6B1-44D0-89C2-E6ADA033A07A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B370-2ED7-44A3-A219-C6A73F7BD7E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2917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4CC0-D6B1-44D0-89C2-E6ADA033A07A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B370-2ED7-44A3-A219-C6A73F7BD7E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3063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4CC0-D6B1-44D0-89C2-E6ADA033A07A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B370-2ED7-44A3-A219-C6A73F7BD7E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1059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4CC0-D6B1-44D0-89C2-E6ADA033A07A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B370-2ED7-44A3-A219-C6A73F7BD7E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5543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4CC0-D6B1-44D0-89C2-E6ADA033A07A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B370-2ED7-44A3-A219-C6A73F7BD7E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9870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4CC0-D6B1-44D0-89C2-E6ADA033A07A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B370-2ED7-44A3-A219-C6A73F7BD7E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707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4CC0-D6B1-44D0-89C2-E6ADA033A07A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B370-2ED7-44A3-A219-C6A73F7BD7E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1503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4CC0-D6B1-44D0-89C2-E6ADA033A07A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B370-2ED7-44A3-A219-C6A73F7BD7E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2331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44CC0-D6B1-44D0-89C2-E6ADA033A07A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5B370-2ED7-44A3-A219-C6A73F7BD7E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9725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12" Type="http://schemas.openxmlformats.org/officeDocument/2006/relationships/image" Target="../media/image9.tiff"/><Relationship Id="rId17" Type="http://schemas.microsoft.com/office/2007/relationships/hdphoto" Target="../media/hdphoto4.wdp"/><Relationship Id="rId2" Type="http://schemas.openxmlformats.org/officeDocument/2006/relationships/image" Target="../media/image1.tiff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11" Type="http://schemas.microsoft.com/office/2007/relationships/hdphoto" Target="../media/hdphoto2.wdp"/><Relationship Id="rId5" Type="http://schemas.openxmlformats.org/officeDocument/2006/relationships/image" Target="../media/image4.tiff"/><Relationship Id="rId15" Type="http://schemas.openxmlformats.org/officeDocument/2006/relationships/image" Target="../media/image11.tiff"/><Relationship Id="rId10" Type="http://schemas.openxmlformats.org/officeDocument/2006/relationships/image" Target="../media/image8.png"/><Relationship Id="rId4" Type="http://schemas.openxmlformats.org/officeDocument/2006/relationships/image" Target="../media/image3.tiff"/><Relationship Id="rId9" Type="http://schemas.microsoft.com/office/2007/relationships/hdphoto" Target="../media/hdphoto1.wdp"/><Relationship Id="rId14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iff"/><Relationship Id="rId3" Type="http://schemas.openxmlformats.org/officeDocument/2006/relationships/image" Target="../media/image14.png"/><Relationship Id="rId7" Type="http://schemas.openxmlformats.org/officeDocument/2006/relationships/image" Target="../media/image17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tiff"/><Relationship Id="rId5" Type="http://schemas.openxmlformats.org/officeDocument/2006/relationships/image" Target="../media/image15.tiff"/><Relationship Id="rId10" Type="http://schemas.openxmlformats.org/officeDocument/2006/relationships/image" Target="../media/image20.tiff"/><Relationship Id="rId4" Type="http://schemas.microsoft.com/office/2007/relationships/hdphoto" Target="../media/hdphoto5.wdp"/><Relationship Id="rId9" Type="http://schemas.openxmlformats.org/officeDocument/2006/relationships/image" Target="../media/image19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13" Type="http://schemas.openxmlformats.org/officeDocument/2006/relationships/image" Target="../media/image31.tiff"/><Relationship Id="rId3" Type="http://schemas.openxmlformats.org/officeDocument/2006/relationships/image" Target="../media/image22.tiff"/><Relationship Id="rId7" Type="http://schemas.microsoft.com/office/2007/relationships/hdphoto" Target="../media/hdphoto6.wdp"/><Relationship Id="rId12" Type="http://schemas.openxmlformats.org/officeDocument/2006/relationships/image" Target="../media/image30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29.tiff"/><Relationship Id="rId5" Type="http://schemas.openxmlformats.org/officeDocument/2006/relationships/image" Target="../media/image24.tiff"/><Relationship Id="rId10" Type="http://schemas.openxmlformats.org/officeDocument/2006/relationships/image" Target="../media/image28.tiff"/><Relationship Id="rId4" Type="http://schemas.openxmlformats.org/officeDocument/2006/relationships/image" Target="../media/image23.tiff"/><Relationship Id="rId9" Type="http://schemas.openxmlformats.org/officeDocument/2006/relationships/image" Target="../media/image27.tiff"/><Relationship Id="rId14" Type="http://schemas.openxmlformats.org/officeDocument/2006/relationships/image" Target="../media/image32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tiff"/><Relationship Id="rId13" Type="http://schemas.openxmlformats.org/officeDocument/2006/relationships/image" Target="../media/image44.tiff"/><Relationship Id="rId18" Type="http://schemas.openxmlformats.org/officeDocument/2006/relationships/image" Target="../media/image49.tiff"/><Relationship Id="rId3" Type="http://schemas.openxmlformats.org/officeDocument/2006/relationships/image" Target="../media/image34.tiff"/><Relationship Id="rId21" Type="http://schemas.openxmlformats.org/officeDocument/2006/relationships/image" Target="../media/image52.tiff"/><Relationship Id="rId7" Type="http://schemas.openxmlformats.org/officeDocument/2006/relationships/image" Target="../media/image38.tiff"/><Relationship Id="rId12" Type="http://schemas.openxmlformats.org/officeDocument/2006/relationships/image" Target="../media/image43.tiff"/><Relationship Id="rId17" Type="http://schemas.openxmlformats.org/officeDocument/2006/relationships/image" Target="../media/image48.tiff"/><Relationship Id="rId25" Type="http://schemas.openxmlformats.org/officeDocument/2006/relationships/image" Target="../media/image56.tiff"/><Relationship Id="rId2" Type="http://schemas.openxmlformats.org/officeDocument/2006/relationships/image" Target="../media/image33.tiff"/><Relationship Id="rId16" Type="http://schemas.openxmlformats.org/officeDocument/2006/relationships/image" Target="../media/image47.tiff"/><Relationship Id="rId20" Type="http://schemas.openxmlformats.org/officeDocument/2006/relationships/image" Target="../media/image5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tiff"/><Relationship Id="rId11" Type="http://schemas.openxmlformats.org/officeDocument/2006/relationships/image" Target="../media/image42.tiff"/><Relationship Id="rId24" Type="http://schemas.openxmlformats.org/officeDocument/2006/relationships/image" Target="../media/image55.tiff"/><Relationship Id="rId5" Type="http://schemas.openxmlformats.org/officeDocument/2006/relationships/image" Target="../media/image36.tiff"/><Relationship Id="rId15" Type="http://schemas.openxmlformats.org/officeDocument/2006/relationships/image" Target="../media/image46.tiff"/><Relationship Id="rId23" Type="http://schemas.openxmlformats.org/officeDocument/2006/relationships/image" Target="../media/image54.tiff"/><Relationship Id="rId10" Type="http://schemas.openxmlformats.org/officeDocument/2006/relationships/image" Target="../media/image41.tiff"/><Relationship Id="rId19" Type="http://schemas.openxmlformats.org/officeDocument/2006/relationships/image" Target="../media/image50.tiff"/><Relationship Id="rId4" Type="http://schemas.openxmlformats.org/officeDocument/2006/relationships/image" Target="../media/image35.tiff"/><Relationship Id="rId9" Type="http://schemas.openxmlformats.org/officeDocument/2006/relationships/image" Target="../media/image40.tiff"/><Relationship Id="rId14" Type="http://schemas.openxmlformats.org/officeDocument/2006/relationships/image" Target="../media/image45.tiff"/><Relationship Id="rId22" Type="http://schemas.openxmlformats.org/officeDocument/2006/relationships/image" Target="../media/image53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tiff"/><Relationship Id="rId13" Type="http://schemas.openxmlformats.org/officeDocument/2006/relationships/image" Target="../media/image67.png"/><Relationship Id="rId18" Type="http://schemas.microsoft.com/office/2007/relationships/hdphoto" Target="../media/hdphoto10.wdp"/><Relationship Id="rId26" Type="http://schemas.microsoft.com/office/2007/relationships/hdphoto" Target="../media/hdphoto14.wdp"/><Relationship Id="rId3" Type="http://schemas.openxmlformats.org/officeDocument/2006/relationships/image" Target="../media/image58.tiff"/><Relationship Id="rId21" Type="http://schemas.openxmlformats.org/officeDocument/2006/relationships/image" Target="../media/image71.png"/><Relationship Id="rId7" Type="http://schemas.openxmlformats.org/officeDocument/2006/relationships/image" Target="../media/image62.tiff"/><Relationship Id="rId12" Type="http://schemas.microsoft.com/office/2007/relationships/hdphoto" Target="../media/hdphoto7.wdp"/><Relationship Id="rId17" Type="http://schemas.openxmlformats.org/officeDocument/2006/relationships/image" Target="../media/image69.png"/><Relationship Id="rId25" Type="http://schemas.openxmlformats.org/officeDocument/2006/relationships/image" Target="../media/image73.png"/><Relationship Id="rId2" Type="http://schemas.openxmlformats.org/officeDocument/2006/relationships/image" Target="../media/image57.tiff"/><Relationship Id="rId16" Type="http://schemas.microsoft.com/office/2007/relationships/hdphoto" Target="../media/hdphoto9.wdp"/><Relationship Id="rId20" Type="http://schemas.microsoft.com/office/2007/relationships/hdphoto" Target="../media/hdphoto11.wdp"/><Relationship Id="rId29" Type="http://schemas.openxmlformats.org/officeDocument/2006/relationships/image" Target="../media/image76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tiff"/><Relationship Id="rId11" Type="http://schemas.openxmlformats.org/officeDocument/2006/relationships/image" Target="../media/image66.png"/><Relationship Id="rId24" Type="http://schemas.microsoft.com/office/2007/relationships/hdphoto" Target="../media/hdphoto13.wdp"/><Relationship Id="rId32" Type="http://schemas.openxmlformats.org/officeDocument/2006/relationships/image" Target="../media/image79.tiff"/><Relationship Id="rId5" Type="http://schemas.openxmlformats.org/officeDocument/2006/relationships/image" Target="../media/image60.tiff"/><Relationship Id="rId15" Type="http://schemas.openxmlformats.org/officeDocument/2006/relationships/image" Target="../media/image68.png"/><Relationship Id="rId23" Type="http://schemas.openxmlformats.org/officeDocument/2006/relationships/image" Target="../media/image72.png"/><Relationship Id="rId28" Type="http://schemas.openxmlformats.org/officeDocument/2006/relationships/image" Target="../media/image75.tiff"/><Relationship Id="rId10" Type="http://schemas.openxmlformats.org/officeDocument/2006/relationships/image" Target="../media/image65.tiff"/><Relationship Id="rId19" Type="http://schemas.openxmlformats.org/officeDocument/2006/relationships/image" Target="../media/image70.png"/><Relationship Id="rId31" Type="http://schemas.openxmlformats.org/officeDocument/2006/relationships/image" Target="../media/image78.tiff"/><Relationship Id="rId4" Type="http://schemas.openxmlformats.org/officeDocument/2006/relationships/image" Target="../media/image59.tiff"/><Relationship Id="rId9" Type="http://schemas.openxmlformats.org/officeDocument/2006/relationships/image" Target="../media/image64.tiff"/><Relationship Id="rId14" Type="http://schemas.microsoft.com/office/2007/relationships/hdphoto" Target="../media/hdphoto8.wdp"/><Relationship Id="rId22" Type="http://schemas.microsoft.com/office/2007/relationships/hdphoto" Target="../media/hdphoto12.wdp"/><Relationship Id="rId27" Type="http://schemas.openxmlformats.org/officeDocument/2006/relationships/image" Target="../media/image74.tiff"/><Relationship Id="rId30" Type="http://schemas.openxmlformats.org/officeDocument/2006/relationships/image" Target="../media/image77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tiff"/><Relationship Id="rId13" Type="http://schemas.openxmlformats.org/officeDocument/2006/relationships/image" Target="../media/image90.tiff"/><Relationship Id="rId18" Type="http://schemas.openxmlformats.org/officeDocument/2006/relationships/image" Target="../media/image95.tiff"/><Relationship Id="rId3" Type="http://schemas.openxmlformats.org/officeDocument/2006/relationships/image" Target="../media/image81.tiff"/><Relationship Id="rId21" Type="http://schemas.openxmlformats.org/officeDocument/2006/relationships/image" Target="../media/image98.tiff"/><Relationship Id="rId7" Type="http://schemas.openxmlformats.org/officeDocument/2006/relationships/image" Target="../media/image85.tiff"/><Relationship Id="rId12" Type="http://schemas.openxmlformats.org/officeDocument/2006/relationships/image" Target="../media/image89.tiff"/><Relationship Id="rId17" Type="http://schemas.openxmlformats.org/officeDocument/2006/relationships/image" Target="../media/image94.tiff"/><Relationship Id="rId2" Type="http://schemas.openxmlformats.org/officeDocument/2006/relationships/image" Target="../media/image80.tiff"/><Relationship Id="rId16" Type="http://schemas.openxmlformats.org/officeDocument/2006/relationships/image" Target="../media/image93.tiff"/><Relationship Id="rId20" Type="http://schemas.openxmlformats.org/officeDocument/2006/relationships/image" Target="../media/image9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tiff"/><Relationship Id="rId11" Type="http://schemas.microsoft.com/office/2007/relationships/hdphoto" Target="../media/hdphoto15.wdp"/><Relationship Id="rId24" Type="http://schemas.openxmlformats.org/officeDocument/2006/relationships/image" Target="../media/image101.tiff"/><Relationship Id="rId5" Type="http://schemas.openxmlformats.org/officeDocument/2006/relationships/image" Target="../media/image83.tiff"/><Relationship Id="rId15" Type="http://schemas.openxmlformats.org/officeDocument/2006/relationships/image" Target="../media/image92.tiff"/><Relationship Id="rId23" Type="http://schemas.openxmlformats.org/officeDocument/2006/relationships/image" Target="../media/image100.tiff"/><Relationship Id="rId10" Type="http://schemas.openxmlformats.org/officeDocument/2006/relationships/image" Target="../media/image88.png"/><Relationship Id="rId19" Type="http://schemas.openxmlformats.org/officeDocument/2006/relationships/image" Target="../media/image96.tiff"/><Relationship Id="rId4" Type="http://schemas.openxmlformats.org/officeDocument/2006/relationships/image" Target="../media/image82.tiff"/><Relationship Id="rId9" Type="http://schemas.openxmlformats.org/officeDocument/2006/relationships/image" Target="../media/image87.tiff"/><Relationship Id="rId14" Type="http://schemas.openxmlformats.org/officeDocument/2006/relationships/image" Target="../media/image91.tiff"/><Relationship Id="rId22" Type="http://schemas.openxmlformats.org/officeDocument/2006/relationships/image" Target="../media/image9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30794" y="914041"/>
            <a:ext cx="1857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FSH2Md and</a:t>
            </a:r>
          </a:p>
          <a:p>
            <a:r>
              <a:rPr lang="en-AU" dirty="0" smtClean="0"/>
              <a:t>LH2Auristatin 554</a:t>
            </a:r>
            <a:endParaRPr lang="en-AU" dirty="0"/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229422"/>
              </p:ext>
            </p:extLst>
          </p:nvPr>
        </p:nvGraphicFramePr>
        <p:xfrm>
          <a:off x="3885508" y="5710363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29961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04154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256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Total tubules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Average apoptotic cells/</a:t>
                      </a:r>
                      <a:r>
                        <a:rPr lang="en-AU" baseline="0" dirty="0" smtClean="0"/>
                        <a:t> tubule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Tubules with apoptotic cells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66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3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16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234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069" y="2247173"/>
            <a:ext cx="1294319" cy="108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433" y="2811188"/>
            <a:ext cx="1294319" cy="108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746" y="3282043"/>
            <a:ext cx="1294319" cy="108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153" y="2798589"/>
            <a:ext cx="1294319" cy="108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461" y="3320958"/>
            <a:ext cx="1294319" cy="108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347" y="1432638"/>
            <a:ext cx="1294319" cy="108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311" y="1167173"/>
            <a:ext cx="1294319" cy="108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686" y="1085053"/>
            <a:ext cx="1294319" cy="108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106" y="1432638"/>
            <a:ext cx="1294319" cy="108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604" y="1955989"/>
            <a:ext cx="1294319" cy="108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107" y="2319009"/>
            <a:ext cx="1294319" cy="108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62" y="1768985"/>
            <a:ext cx="1294319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54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30794" y="914041"/>
            <a:ext cx="1857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FSH2Md and</a:t>
            </a:r>
          </a:p>
          <a:p>
            <a:r>
              <a:rPr lang="en-AU" dirty="0" smtClean="0"/>
              <a:t>LH2Auristatin 530</a:t>
            </a:r>
            <a:endParaRPr lang="en-AU" dirty="0"/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972257"/>
              </p:ext>
            </p:extLst>
          </p:nvPr>
        </p:nvGraphicFramePr>
        <p:xfrm>
          <a:off x="3885508" y="5710363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29961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04154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256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Total tubules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Average apoptotic cells/</a:t>
                      </a:r>
                      <a:r>
                        <a:rPr lang="en-AU" baseline="0" dirty="0" smtClean="0"/>
                        <a:t> tubule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Tubules with apoptotic cells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49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4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16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234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229" y="2759010"/>
            <a:ext cx="1725759" cy="144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928" y="1242898"/>
            <a:ext cx="1725759" cy="14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816" y="1237206"/>
            <a:ext cx="1725759" cy="144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815" y="2283019"/>
            <a:ext cx="1725759" cy="144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803" y="2352883"/>
            <a:ext cx="1725759" cy="144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609" y="3545111"/>
            <a:ext cx="1725759" cy="144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562" y="3479010"/>
            <a:ext cx="1725759" cy="14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229" y="1970497"/>
            <a:ext cx="1725759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791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30794" y="914041"/>
            <a:ext cx="1857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FSH2Md and</a:t>
            </a:r>
          </a:p>
          <a:p>
            <a:r>
              <a:rPr lang="en-AU" dirty="0" smtClean="0"/>
              <a:t>LH2Auristatin 508</a:t>
            </a:r>
            <a:endParaRPr lang="en-AU" dirty="0"/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66039"/>
              </p:ext>
            </p:extLst>
          </p:nvPr>
        </p:nvGraphicFramePr>
        <p:xfrm>
          <a:off x="3885508" y="5710363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29961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04154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256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Total tubules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Average apoptotic cells/</a:t>
                      </a:r>
                      <a:r>
                        <a:rPr lang="en-AU" baseline="0" dirty="0" smtClean="0"/>
                        <a:t> tubule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Tubules with apoptotic cells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41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4.25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8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234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650" y="2345866"/>
            <a:ext cx="1294319" cy="108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209" y="2363332"/>
            <a:ext cx="1294319" cy="108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651" y="1693945"/>
            <a:ext cx="1294319" cy="108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209" y="1724112"/>
            <a:ext cx="1294319" cy="108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983" y="1724112"/>
            <a:ext cx="1294319" cy="108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187" y="1724112"/>
            <a:ext cx="1294319" cy="1080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983" y="2752791"/>
            <a:ext cx="1294319" cy="1080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187" y="2692487"/>
            <a:ext cx="1294319" cy="1080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983" y="3252506"/>
            <a:ext cx="1294319" cy="1080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188" y="3243137"/>
            <a:ext cx="1294319" cy="10800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753" y="3243137"/>
            <a:ext cx="1294319" cy="1080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719" y="3243137"/>
            <a:ext cx="1294319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170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49845" y="321001"/>
            <a:ext cx="2628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FSH2Md and</a:t>
            </a:r>
          </a:p>
          <a:p>
            <a:r>
              <a:rPr lang="en-AU" dirty="0" smtClean="0"/>
              <a:t>LH2Auristatin 531 A and B</a:t>
            </a:r>
            <a:endParaRPr lang="en-AU" dirty="0"/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209883"/>
              </p:ext>
            </p:extLst>
          </p:nvPr>
        </p:nvGraphicFramePr>
        <p:xfrm>
          <a:off x="3885508" y="5710363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29961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04154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256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Total tubules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Average apoptotic cells/</a:t>
                      </a:r>
                      <a:r>
                        <a:rPr lang="en-AU" baseline="0" dirty="0" smtClean="0"/>
                        <a:t> tubule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Tubules with apoptotic cells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76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3.5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51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2342"/>
                  </a:ext>
                </a:extLst>
              </a:tr>
            </a:tbl>
          </a:graphicData>
        </a:graphic>
      </p:graphicFrame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2" y="2014745"/>
            <a:ext cx="1294319" cy="1080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977" y="1891971"/>
            <a:ext cx="1294319" cy="10800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07" y="2790789"/>
            <a:ext cx="1294319" cy="1080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00" y="3414469"/>
            <a:ext cx="1294319" cy="10800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082" y="4325006"/>
            <a:ext cx="1294319" cy="1080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85" y="3639005"/>
            <a:ext cx="1294319" cy="1080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504" y="3612967"/>
            <a:ext cx="1294319" cy="1080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137" y="4267647"/>
            <a:ext cx="1294319" cy="1080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413" y="3073491"/>
            <a:ext cx="1294319" cy="10800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574" y="2630469"/>
            <a:ext cx="1294319" cy="10800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652" y="1785112"/>
            <a:ext cx="1294319" cy="10800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413" y="1798112"/>
            <a:ext cx="1294319" cy="10800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147" y="3034969"/>
            <a:ext cx="1294319" cy="10800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993" y="2971971"/>
            <a:ext cx="1294319" cy="10800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078" y="2406327"/>
            <a:ext cx="1294319" cy="108000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269" y="2302839"/>
            <a:ext cx="1294319" cy="108000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149" y="2367014"/>
            <a:ext cx="1294319" cy="1080000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154" y="2444607"/>
            <a:ext cx="1294319" cy="1080000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640" y="2844615"/>
            <a:ext cx="1294319" cy="1080000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80" y="2946327"/>
            <a:ext cx="1294319" cy="108000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356" y="3727647"/>
            <a:ext cx="1294319" cy="1080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796" y="3639005"/>
            <a:ext cx="1294319" cy="1080000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289" y="3727647"/>
            <a:ext cx="1294319" cy="1080000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729" y="3639005"/>
            <a:ext cx="1294319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425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30794" y="914041"/>
            <a:ext cx="19100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FSH2Md and</a:t>
            </a:r>
          </a:p>
          <a:p>
            <a:r>
              <a:rPr lang="en-AU" dirty="0" smtClean="0"/>
              <a:t>LH2Auristatin 532 </a:t>
            </a:r>
            <a:endParaRPr lang="en-AU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636" y="3350128"/>
            <a:ext cx="1725759" cy="144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841" y="3350128"/>
            <a:ext cx="1725759" cy="14400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02482" y="1908295"/>
            <a:ext cx="2891595" cy="4241752"/>
            <a:chOff x="919601" y="2130104"/>
            <a:chExt cx="2891595" cy="4241752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815" y="2366611"/>
              <a:ext cx="1725759" cy="1440000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03" y="3730241"/>
              <a:ext cx="1725759" cy="1440000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601" y="4931856"/>
              <a:ext cx="1725759" cy="1440000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9751" y="4931856"/>
              <a:ext cx="1725759" cy="1440000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9752" y="3733640"/>
              <a:ext cx="1725759" cy="1440000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5437" y="2757716"/>
              <a:ext cx="1725759" cy="1440000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0790" y="2130104"/>
              <a:ext cx="1725759" cy="1440000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3200256" y="1065743"/>
            <a:ext cx="2910029" cy="4271918"/>
            <a:chOff x="4066624" y="2167053"/>
            <a:chExt cx="2910029" cy="4271918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1160" y="2406792"/>
              <a:ext cx="1725759" cy="1440000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838" y="3813384"/>
              <a:ext cx="1725759" cy="1440000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6624" y="4998971"/>
              <a:ext cx="1725759" cy="1440000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7927" y="4990464"/>
              <a:ext cx="1725759" cy="1440000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7927" y="3800036"/>
              <a:ext cx="1725759" cy="1440000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6572" y="2800529"/>
              <a:ext cx="1725759" cy="1440000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23" cstate="print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0894" y="2167053"/>
              <a:ext cx="1725759" cy="1440000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25" cstate="print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0780" y="4054658"/>
              <a:ext cx="1725759" cy="1440000"/>
            </a:xfrm>
            <a:prstGeom prst="rect">
              <a:avLst/>
            </a:prstGeom>
          </p:spPr>
        </p:pic>
      </p:grpSp>
      <p:pic>
        <p:nvPicPr>
          <p:cNvPr id="60" name="Picture 59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020" y="345743"/>
            <a:ext cx="1725759" cy="1440000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748" y="345743"/>
            <a:ext cx="1725759" cy="1440000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862" y="368942"/>
            <a:ext cx="1725759" cy="1440000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353" y="1838877"/>
            <a:ext cx="1725759" cy="1440000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807" y="1849558"/>
            <a:ext cx="1725759" cy="144000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261" y="1838877"/>
            <a:ext cx="1725759" cy="1440000"/>
          </a:xfrm>
          <a:prstGeom prst="rect">
            <a:avLst/>
          </a:prstGeom>
        </p:spPr>
      </p:pic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426434"/>
              </p:ext>
            </p:extLst>
          </p:nvPr>
        </p:nvGraphicFramePr>
        <p:xfrm>
          <a:off x="3885508" y="5710363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29961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04154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256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Total tubules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Average apoptotic cells/</a:t>
                      </a:r>
                      <a:r>
                        <a:rPr lang="en-AU" baseline="0" dirty="0" smtClean="0"/>
                        <a:t> tubule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Tubules with apoptotic cells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109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13.8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54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2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9283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415" y="1863883"/>
            <a:ext cx="1294319" cy="10800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936" y="2885651"/>
            <a:ext cx="1294319" cy="108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645" y="3184925"/>
            <a:ext cx="1294319" cy="108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856" y="2889926"/>
            <a:ext cx="1294319" cy="108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631" y="3192651"/>
            <a:ext cx="1294319" cy="108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016" y="1905265"/>
            <a:ext cx="1294319" cy="108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189" y="2316978"/>
            <a:ext cx="1294319" cy="108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085" y="977270"/>
            <a:ext cx="1294319" cy="108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190" y="1365265"/>
            <a:ext cx="1294319" cy="108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112" y="1921041"/>
            <a:ext cx="1294319" cy="108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05" y="1685761"/>
            <a:ext cx="1294319" cy="108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094" y="2943883"/>
            <a:ext cx="1294319" cy="1080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65" y="2713583"/>
            <a:ext cx="1294319" cy="1080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923" y="3612258"/>
            <a:ext cx="1294319" cy="1080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024" y="3394096"/>
            <a:ext cx="1294319" cy="1080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048" y="3621045"/>
            <a:ext cx="1294319" cy="1080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801" y="3394096"/>
            <a:ext cx="1294319" cy="1080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944" y="2703440"/>
            <a:ext cx="1294319" cy="10800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54" y="2474573"/>
            <a:ext cx="1294319" cy="10800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702" y="1785835"/>
            <a:ext cx="1294319" cy="10800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55" y="1607171"/>
            <a:ext cx="1294319" cy="10800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299" y="2217519"/>
            <a:ext cx="1294319" cy="1080000"/>
          </a:xfrm>
          <a:prstGeom prst="rect">
            <a:avLst/>
          </a:prstGeom>
        </p:spPr>
      </p:pic>
      <p:sp>
        <p:nvSpPr>
          <p:cNvPr id="49" name="Title 48"/>
          <p:cNvSpPr txBox="1">
            <a:spLocks noGrp="1"/>
          </p:cNvSpPr>
          <p:nvPr>
            <p:ph type="title"/>
          </p:nvPr>
        </p:nvSpPr>
        <p:spPr>
          <a:xfrm>
            <a:off x="838200" y="538541"/>
            <a:ext cx="3125536" cy="978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 smtClean="0"/>
              <a:t>FSH2Md and</a:t>
            </a:r>
          </a:p>
          <a:p>
            <a:r>
              <a:rPr lang="en-AU" sz="3200" dirty="0" smtClean="0"/>
              <a:t>LH2Auristatin 529</a:t>
            </a:r>
            <a:endParaRPr lang="en-AU" sz="3200" dirty="0"/>
          </a:p>
        </p:txBody>
      </p:sp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837520"/>
              </p:ext>
            </p:extLst>
          </p:nvPr>
        </p:nvGraphicFramePr>
        <p:xfrm>
          <a:off x="3609126" y="5408438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29961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04154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256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Total tubules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Average apoptotic cells/</a:t>
                      </a:r>
                      <a:r>
                        <a:rPr lang="en-AU" baseline="0" dirty="0" smtClean="0"/>
                        <a:t> tubule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Tubules with apoptotic cells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82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9.5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41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2342"/>
                  </a:ext>
                </a:extLst>
              </a:tr>
            </a:tbl>
          </a:graphicData>
        </a:graphic>
      </p:graphicFrame>
      <p:cxnSp>
        <p:nvCxnSpPr>
          <p:cNvPr id="27" name="Straight Connector 26"/>
          <p:cNvCxnSpPr/>
          <p:nvPr/>
        </p:nvCxnSpPr>
        <p:spPr>
          <a:xfrm flipV="1">
            <a:off x="1404862" y="4096795"/>
            <a:ext cx="11205883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808190" y="3618337"/>
            <a:ext cx="11205883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1720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111</Words>
  <Application>Microsoft Office PowerPoint</Application>
  <PresentationFormat>Widescreen</PresentationFormat>
  <Paragraphs>48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FSH2Md and LH2Auristatin 529</vt:lpstr>
    </vt:vector>
  </TitlesOfParts>
  <Company>The University of Newcastle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Barbara Fraser</dc:creator>
  <cp:lastModifiedBy>Barbara Fraser</cp:lastModifiedBy>
  <cp:revision>22</cp:revision>
  <dcterms:created xsi:type="dcterms:W3CDTF">2021-05-04T04:48:47Z</dcterms:created>
  <dcterms:modified xsi:type="dcterms:W3CDTF">2021-05-05T06:48:10Z</dcterms:modified>
</cp:coreProperties>
</file>